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64" r:id="rId6"/>
    <p:sldId id="263" r:id="rId7"/>
    <p:sldId id="261" r:id="rId8"/>
    <p:sldId id="260" r:id="rId9"/>
    <p:sldId id="269" r:id="rId10"/>
    <p:sldId id="259" r:id="rId11"/>
    <p:sldId id="265" r:id="rId12"/>
    <p:sldId id="266" r:id="rId13"/>
    <p:sldId id="267" r:id="rId14"/>
    <p:sldId id="268" r:id="rId15"/>
    <p:sldId id="262" r:id="rId16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 showGuides="1">
      <p:cViewPr varScale="1">
        <p:scale>
          <a:sx n="122" d="100"/>
          <a:sy n="122" d="100"/>
        </p:scale>
        <p:origin x="96" y="306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D09C-82B3-4AFC-A324-03D3AB84C4D9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C3DD6-E34B-4D65-8488-1A3555D24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22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D09C-82B3-4AFC-A324-03D3AB84C4D9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C3DD6-E34B-4D65-8488-1A3555D24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884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D09C-82B3-4AFC-A324-03D3AB84C4D9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C3DD6-E34B-4D65-8488-1A3555D24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3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D09C-82B3-4AFC-A324-03D3AB84C4D9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C3DD6-E34B-4D65-8488-1A3555D24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700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D09C-82B3-4AFC-A324-03D3AB84C4D9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C3DD6-E34B-4D65-8488-1A3555D24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13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D09C-82B3-4AFC-A324-03D3AB84C4D9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C3DD6-E34B-4D65-8488-1A3555D24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00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D09C-82B3-4AFC-A324-03D3AB84C4D9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C3DD6-E34B-4D65-8488-1A3555D24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523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D09C-82B3-4AFC-A324-03D3AB84C4D9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C3DD6-E34B-4D65-8488-1A3555D24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908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D09C-82B3-4AFC-A324-03D3AB84C4D9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C3DD6-E34B-4D65-8488-1A3555D24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657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D09C-82B3-4AFC-A324-03D3AB84C4D9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C3DD6-E34B-4D65-8488-1A3555D24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83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D09C-82B3-4AFC-A324-03D3AB84C4D9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C3DD6-E34B-4D65-8488-1A3555D24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196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2D09C-82B3-4AFC-A324-03D3AB84C4D9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C3DD6-E34B-4D65-8488-1A3555D24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936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nl/url?sa=i&amp;rct=j&amp;q=&amp;esrc=s&amp;source=images&amp;cd=&amp;cad=rja&amp;uact=8&amp;ved=0ahUKEwjPlqGTz9LWAhXLJ1AKHYPrCVUQjRwIBw&amp;url=http://www.cbronline.com/what-is/what-is-ios-4899783/&amp;psig=AOvVaw3nh6kSSxO8b4kSF5tsEHbX&amp;ust=1507057043850278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jpeg"/><Relationship Id="rId7" Type="http://schemas.openxmlformats.org/officeDocument/2006/relationships/image" Target="../media/image2.png"/><Relationship Id="rId2" Type="http://schemas.openxmlformats.org/officeDocument/2006/relationships/hyperlink" Target="https://www.google.nl/url?sa=i&amp;rct=j&amp;q=&amp;esrc=s&amp;source=images&amp;cd=&amp;cad=rja&amp;uact=8&amp;ved=0ahUKEwipr_Of9bbWAhVEY1AKHVg3D2cQjRwIBw&amp;url=https://shop.rampworx.com/product/fidget-spinner-white/&amp;psig=AFQjCNEg1mI4tWWEIpfesemhPNs6iVd3SA&amp;ust=1506105204055733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hyperlink" Target="https://www.google.nl/url?sa=i&amp;rct=j&amp;q=&amp;esrc=s&amp;source=images&amp;cd=&amp;ved=0ahUKEwjIzbTB9bbWAhVOKVAKHabpDGMQjRwIBw&amp;url=http://fidget-spinner1.blogspot.com/2015/07/90-fidget-spinner-parts-fidget-spinner.html&amp;psig=AFQjCNEg1mI4tWWEIpfesemhPNs6iVd3SA&amp;ust=150610520405573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jpg"/><Relationship Id="rId7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0" y="254000"/>
            <a:ext cx="44704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92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Nu </a:t>
            </a:r>
            <a:r>
              <a:rPr lang="en-US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zelf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aan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de slag …</a:t>
            </a: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12166" y="1789044"/>
            <a:ext cx="6540573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Comic Sans MS" panose="030F0702030302020204" pitchFamily="66" charset="0"/>
              </a:rPr>
              <a:t>Bouw</a:t>
            </a:r>
            <a:r>
              <a:rPr lang="en-US" sz="2800" dirty="0" smtClean="0">
                <a:latin typeface="Comic Sans MS" panose="030F0702030302020204" pitchFamily="66" charset="0"/>
              </a:rPr>
              <a:t> je </a:t>
            </a:r>
            <a:r>
              <a:rPr lang="en-US" sz="2800" dirty="0" err="1" smtClean="0">
                <a:latin typeface="Comic Sans MS" panose="030F0702030302020204" pitchFamily="66" charset="0"/>
              </a:rPr>
              <a:t>eigen</a:t>
            </a:r>
            <a:r>
              <a:rPr lang="en-US" sz="2800" dirty="0" smtClean="0">
                <a:latin typeface="Comic Sans MS" panose="030F0702030302020204" pitchFamily="66" charset="0"/>
              </a:rPr>
              <a:t> spinner</a:t>
            </a:r>
          </a:p>
          <a:p>
            <a:endParaRPr lang="en-US" sz="28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omic Sans MS" panose="030F0702030302020204" pitchFamily="66" charset="0"/>
              </a:rPr>
              <a:t>Test </a:t>
            </a:r>
            <a:r>
              <a:rPr lang="en-US" sz="2800" dirty="0" err="1" smtClean="0">
                <a:latin typeface="Comic Sans MS" panose="030F0702030302020204" pitchFamily="66" charset="0"/>
              </a:rPr>
              <a:t>en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vergelijk</a:t>
            </a:r>
            <a:r>
              <a:rPr lang="en-US" sz="2800" dirty="0" smtClean="0">
                <a:latin typeface="Comic Sans MS" panose="030F0702030302020204" pitchFamily="66" charset="0"/>
              </a:rPr>
              <a:t> spinners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omic Sans MS" panose="030F0702030302020204" pitchFamily="66" charset="0"/>
              </a:rPr>
              <a:t>Stroboscope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omic Sans MS" panose="030F0702030302020204" pitchFamily="66" charset="0"/>
              </a:rPr>
              <a:t>Tachometer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omic Sans MS" panose="030F0702030302020204" pitchFamily="66" charset="0"/>
              </a:rPr>
              <a:t>Apps op de smart phone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Comic Sans MS" panose="030F0702030302020204" pitchFamily="66" charset="0"/>
              </a:rPr>
              <a:t>Waggelende</a:t>
            </a:r>
            <a:r>
              <a:rPr lang="en-US" sz="2800" dirty="0" smtClean="0">
                <a:latin typeface="Comic Sans MS" panose="030F0702030302020204" pitchFamily="66" charset="0"/>
              </a:rPr>
              <a:t> spinners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   </a:t>
            </a:r>
            <a:r>
              <a:rPr lang="en-US" sz="2800" dirty="0" err="1" smtClean="0">
                <a:latin typeface="Comic Sans MS" panose="030F0702030302020204" pitchFamily="66" charset="0"/>
              </a:rPr>
              <a:t>Plaats</a:t>
            </a:r>
            <a:r>
              <a:rPr lang="en-US" sz="2800" dirty="0" smtClean="0">
                <a:latin typeface="Comic Sans MS" panose="030F0702030302020204" pitchFamily="66" charset="0"/>
              </a:rPr>
              <a:t> van </a:t>
            </a:r>
            <a:r>
              <a:rPr lang="en-US" sz="2800" dirty="0" err="1" smtClean="0">
                <a:latin typeface="Comic Sans MS" panose="030F0702030302020204" pitchFamily="66" charset="0"/>
              </a:rPr>
              <a:t>zwaartepunt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en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draaipunt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Comic Sans MS" panose="030F0702030302020204" pitchFamily="66" charset="0"/>
              </a:rPr>
              <a:t>Formule</a:t>
            </a:r>
            <a:r>
              <a:rPr lang="en-US" sz="2800" dirty="0" smtClean="0">
                <a:latin typeface="Comic Sans MS" panose="030F0702030302020204" pitchFamily="66" charset="0"/>
              </a:rPr>
              <a:t> 1 spinner game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9712" y="204561"/>
            <a:ext cx="1699958" cy="14861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53" y="89948"/>
            <a:ext cx="2188246" cy="20140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760" y="1762720"/>
            <a:ext cx="1700910" cy="89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50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7845" y="332046"/>
            <a:ext cx="10515600" cy="658446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Geprinte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spinners</a:t>
            </a: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37846" y="1180625"/>
            <a:ext cx="5031634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Onderdelen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Kies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een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spinner frame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eschikbaar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verschillende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kleuren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soorten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…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* Lager 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02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28" y="2141380"/>
            <a:ext cx="1030154" cy="89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37846" y="3038220"/>
            <a:ext cx="346062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altLang="en-US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ewichten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munten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moeren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, …)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Kapjes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 rot="16200000">
            <a:off x="6474544" y="1140221"/>
            <a:ext cx="2265431" cy="28232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37845" y="3684551"/>
            <a:ext cx="10824309" cy="2873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solidFill>
                  <a:srgbClr val="0070C0"/>
                </a:solidFill>
              </a:rPr>
              <a:t>Montage</a:t>
            </a:r>
            <a:endParaRPr lang="en-US" dirty="0">
              <a:solidFill>
                <a:srgbClr val="0070C0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/>
              <a:t>*  </a:t>
            </a:r>
            <a:r>
              <a:rPr lang="en-US" dirty="0" err="1" smtClean="0"/>
              <a:t>Pluk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randjes</a:t>
            </a:r>
            <a:r>
              <a:rPr lang="en-US" dirty="0"/>
              <a:t> </a:t>
            </a:r>
            <a:r>
              <a:rPr lang="en-US" dirty="0" err="1"/>
              <a:t>weg</a:t>
            </a:r>
            <a:r>
              <a:rPr lang="en-US" dirty="0"/>
              <a:t> die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blijven</a:t>
            </a:r>
            <a:r>
              <a:rPr lang="en-US" dirty="0"/>
              <a:t> </a:t>
            </a:r>
            <a:r>
              <a:rPr lang="en-US" dirty="0" err="1"/>
              <a:t>zitten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het </a:t>
            </a:r>
            <a:r>
              <a:rPr lang="en-US" dirty="0" err="1"/>
              <a:t>printen</a:t>
            </a:r>
            <a:r>
              <a:rPr lang="en-US" dirty="0"/>
              <a:t>.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/>
              <a:t>    Je </a:t>
            </a:r>
            <a:r>
              <a:rPr lang="en-US" dirty="0" err="1"/>
              <a:t>kunt</a:t>
            </a:r>
            <a:r>
              <a:rPr lang="en-US" dirty="0"/>
              <a:t> </a:t>
            </a:r>
            <a:r>
              <a:rPr lang="en-US" dirty="0" err="1"/>
              <a:t>daarbij</a:t>
            </a:r>
            <a:r>
              <a:rPr lang="en-US" dirty="0"/>
              <a:t> </a:t>
            </a:r>
            <a:r>
              <a:rPr lang="en-US" dirty="0" err="1"/>
              <a:t>bv</a:t>
            </a:r>
            <a:r>
              <a:rPr lang="en-US" dirty="0"/>
              <a:t>. </a:t>
            </a:r>
            <a:r>
              <a:rPr lang="en-US" dirty="0" err="1"/>
              <a:t>schuurpapier</a:t>
            </a:r>
            <a:r>
              <a:rPr lang="en-US" dirty="0"/>
              <a:t> </a:t>
            </a:r>
            <a:r>
              <a:rPr lang="en-US" dirty="0" err="1" smtClean="0"/>
              <a:t>gebruiken</a:t>
            </a:r>
            <a:r>
              <a:rPr lang="en-US" dirty="0" smtClean="0"/>
              <a:t>.</a:t>
            </a:r>
            <a:endParaRPr lang="en-US" dirty="0"/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* </a:t>
            </a:r>
            <a:r>
              <a:rPr lang="en-US" dirty="0" err="1"/>
              <a:t>Druk</a:t>
            </a:r>
            <a:r>
              <a:rPr lang="en-US" dirty="0"/>
              <a:t> het lager in het centrum van de spinner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* </a:t>
            </a:r>
            <a:r>
              <a:rPr lang="en-US" dirty="0" err="1"/>
              <a:t>Voeg</a:t>
            </a:r>
            <a:r>
              <a:rPr lang="en-US" dirty="0"/>
              <a:t> </a:t>
            </a:r>
            <a:r>
              <a:rPr lang="en-US" dirty="0" err="1"/>
              <a:t>gewichtjes</a:t>
            </a:r>
            <a:r>
              <a:rPr lang="en-US" dirty="0"/>
              <a:t> toe </a:t>
            </a:r>
            <a:r>
              <a:rPr lang="en-US" dirty="0" smtClean="0"/>
              <a:t>(5ct </a:t>
            </a:r>
            <a:r>
              <a:rPr lang="en-US" dirty="0" err="1" smtClean="0"/>
              <a:t>munten</a:t>
            </a:r>
            <a:r>
              <a:rPr lang="en-US" dirty="0" smtClean="0"/>
              <a:t>, </a:t>
            </a:r>
            <a:r>
              <a:rPr lang="en-US" dirty="0" err="1" smtClean="0"/>
              <a:t>moeren</a:t>
            </a:r>
            <a:r>
              <a:rPr lang="en-US" dirty="0" smtClean="0"/>
              <a:t> …) </a:t>
            </a:r>
            <a:r>
              <a:rPr lang="en-US" dirty="0"/>
              <a:t>in de </a:t>
            </a:r>
            <a:r>
              <a:rPr lang="en-US" dirty="0" err="1"/>
              <a:t>uitsparingen</a:t>
            </a:r>
            <a:r>
              <a:rPr lang="en-US" dirty="0"/>
              <a:t>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 </a:t>
            </a:r>
            <a:r>
              <a:rPr lang="en-US" dirty="0" err="1"/>
              <a:t>Gebruik</a:t>
            </a:r>
            <a:r>
              <a:rPr lang="en-US" dirty="0"/>
              <a:t> </a:t>
            </a:r>
            <a:r>
              <a:rPr lang="en-US" dirty="0" err="1"/>
              <a:t>eventueel</a:t>
            </a:r>
            <a:r>
              <a:rPr lang="en-US" dirty="0"/>
              <a:t> </a:t>
            </a:r>
            <a:r>
              <a:rPr lang="en-US" dirty="0" err="1"/>
              <a:t>lijm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het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goed</a:t>
            </a:r>
            <a:r>
              <a:rPr lang="en-US" dirty="0"/>
              <a:t> </a:t>
            </a:r>
            <a:r>
              <a:rPr lang="en-US" dirty="0" err="1"/>
              <a:t>klemt</a:t>
            </a:r>
            <a:r>
              <a:rPr lang="en-US" dirty="0"/>
              <a:t>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/>
              <a:t>* </a:t>
            </a:r>
            <a:r>
              <a:rPr lang="en-US" dirty="0" err="1"/>
              <a:t>Breng</a:t>
            </a:r>
            <a:r>
              <a:rPr lang="en-US" dirty="0"/>
              <a:t> </a:t>
            </a:r>
            <a:r>
              <a:rPr lang="en-US" dirty="0" err="1"/>
              <a:t>eindkapjes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in het </a:t>
            </a:r>
            <a:r>
              <a:rPr lang="en-US" dirty="0" err="1"/>
              <a:t>midden</a:t>
            </a:r>
            <a:r>
              <a:rPr lang="en-US" dirty="0"/>
              <a:t> van het </a:t>
            </a:r>
            <a:r>
              <a:rPr lang="en-US" dirty="0" smtClean="0"/>
              <a:t>lager.</a:t>
            </a:r>
            <a:endParaRPr lang="en-US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8" name="Rectangle 7"/>
          <p:cNvSpPr/>
          <p:nvPr/>
        </p:nvSpPr>
        <p:spPr>
          <a:xfrm>
            <a:off x="8232573" y="5898105"/>
            <a:ext cx="30155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i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en</a:t>
            </a:r>
            <a:r>
              <a:rPr lang="en-US" sz="2800" b="1" i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2800" b="1" i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spinnen</a:t>
            </a:r>
            <a:r>
              <a:rPr lang="en-US" sz="2800" b="1" i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maar …</a:t>
            </a:r>
            <a:endParaRPr lang="en-US" sz="28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8751" y="247428"/>
            <a:ext cx="1699958" cy="14861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7799" y="1733555"/>
            <a:ext cx="1700910" cy="89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449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7428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Laser </a:t>
            </a:r>
            <a:r>
              <a:rPr lang="en-US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gesneden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spinners</a:t>
            </a: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37846" y="1180625"/>
            <a:ext cx="5113387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Onderdelen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*  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Kies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een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spinner </a:t>
            </a:r>
            <a:r>
              <a:rPr lang="en-US" altLang="en-US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frame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altLang="en-US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eschikbaar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verschillende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kleuren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soorten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*  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Lager 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02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428" y="2141380"/>
            <a:ext cx="1030154" cy="89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37846" y="2878864"/>
            <a:ext cx="35135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*  </a:t>
            </a:r>
            <a:r>
              <a:rPr lang="en-US" altLang="en-US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ewichten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munten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moeren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, …)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* 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Kapjes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879" y="1351790"/>
            <a:ext cx="3213540" cy="178771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88023" y="3621061"/>
            <a:ext cx="10415954" cy="2862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Montage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 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Gebruik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twee halve spinner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voor het frame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Let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 het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boven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deel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heeft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ruimere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gaten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voor de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munten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het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ondergedeelte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! 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Zo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vallen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munten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doorheen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 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Eventueel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ruwe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plekjes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bijwerken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met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schuurpapier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  Pas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twee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delen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op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elkaar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het lager in het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midden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 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Lijm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twee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delen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opelkaar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indien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nodig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 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Druk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munten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moeren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de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gaten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 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Breng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naar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keuze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kapjes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 </a:t>
            </a:r>
          </a:p>
        </p:txBody>
      </p:sp>
      <p:sp>
        <p:nvSpPr>
          <p:cNvPr id="10" name="Rectangle 9"/>
          <p:cNvSpPr/>
          <p:nvPr/>
        </p:nvSpPr>
        <p:spPr>
          <a:xfrm>
            <a:off x="8232573" y="5898105"/>
            <a:ext cx="30155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i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en</a:t>
            </a:r>
            <a:r>
              <a:rPr lang="en-US" sz="2800" b="1" i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2800" b="1" i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spinnen</a:t>
            </a:r>
            <a:r>
              <a:rPr lang="en-US" sz="2800" b="1" i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maar …</a:t>
            </a:r>
            <a:endParaRPr lang="en-US" sz="28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8136" y="214324"/>
            <a:ext cx="1699958" cy="14861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7184" y="1700451"/>
            <a:ext cx="1700910" cy="89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610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9367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 UvA Spinner</a:t>
            </a: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176" y="2127081"/>
            <a:ext cx="2482236" cy="21700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042" y="1989663"/>
            <a:ext cx="2656332" cy="2444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98647" y="2845315"/>
            <a:ext cx="1356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zwart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wit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825136" y="1183251"/>
            <a:ext cx="6096000" cy="7876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is al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klaar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…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Neem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eentje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vergelijk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met je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eigen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spinner(s)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232573" y="5898105"/>
            <a:ext cx="30155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i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en</a:t>
            </a:r>
            <a:r>
              <a:rPr lang="en-US" sz="2800" b="1" i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2800" b="1" i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spinnen</a:t>
            </a:r>
            <a:r>
              <a:rPr lang="en-US" sz="2800" b="1" i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maar …</a:t>
            </a:r>
            <a:endParaRPr lang="en-US" sz="28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0025" y="222565"/>
            <a:ext cx="1699958" cy="14861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9073" y="1708692"/>
            <a:ext cx="1700910" cy="89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819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0185"/>
            <a:ext cx="10515600" cy="67432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                        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Om </a:t>
            </a:r>
            <a:r>
              <a:rPr lang="en-US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uit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te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proberen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1039446"/>
            <a:ext cx="2821157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i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Formule</a:t>
            </a:r>
            <a:r>
              <a:rPr lang="en-US" sz="2000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fidget </a:t>
            </a:r>
            <a:r>
              <a:rPr lang="en-US" sz="2000" i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spinning</a:t>
            </a:r>
            <a:endParaRPr lang="en-US" sz="2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56636" y="1039446"/>
            <a:ext cx="6096000" cy="7876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Race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tussen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spinners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gemaakt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uit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identieke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onderdelen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het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langst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draaien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5" name="Rectangle 4"/>
          <p:cNvSpPr/>
          <p:nvPr/>
        </p:nvSpPr>
        <p:spPr>
          <a:xfrm>
            <a:off x="4056636" y="1817267"/>
            <a:ext cx="6096000" cy="16767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Wedstrijd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regels: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 de  spinner met de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luchtpomp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gedurende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maximaal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30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seconden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Loslaten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het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startsein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vrij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laten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draaien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 de spinner is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uitgetold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volgens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scheidrechter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3608948"/>
            <a:ext cx="1970861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i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Spinner </a:t>
            </a:r>
            <a:r>
              <a:rPr lang="en-US" sz="2000" i="1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toerental</a:t>
            </a:r>
            <a:endParaRPr lang="en-US" sz="2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01477" y="3608948"/>
            <a:ext cx="6096000" cy="11866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Bekijk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spinner met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stroboscope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laser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toeren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teller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eigenlijk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precies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Android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Smartphone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Apps. 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Werkt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8" name="Rectangle 7"/>
          <p:cNvSpPr/>
          <p:nvPr/>
        </p:nvSpPr>
        <p:spPr>
          <a:xfrm>
            <a:off x="838200" y="5001135"/>
            <a:ext cx="2404313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i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Waggelende</a:t>
            </a:r>
            <a:r>
              <a:rPr lang="en-US" sz="2000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spinners</a:t>
            </a:r>
            <a:endParaRPr lang="en-US" sz="2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01477" y="5001135"/>
            <a:ext cx="6096000" cy="138037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Varieer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het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aantal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gewichtjes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de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armen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van de spinner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voel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spint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hoe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Blijft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spinner met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gewichtjes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langer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draaien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Gebruik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smartphone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oid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voor het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meten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van de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tijd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0321" y="152227"/>
            <a:ext cx="1699958" cy="14861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9369" y="1638354"/>
            <a:ext cx="1700910" cy="89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348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7510" y="211013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Smartphone Apps voor spinners</a:t>
            </a:r>
            <a:endParaRPr lang="en-US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0" y="1451631"/>
            <a:ext cx="6096000" cy="39547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Fidget Spinner Speedometer,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Outerspacious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Software LLC (camera)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Android: 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Strobily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thepenguin77                                                                 (stroboscope)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Fidget Spinner Tachometer,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MoonscapeSoft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(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geluid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Physics Toolbox Suite,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Vieyra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Software                                    (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leest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meerdere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sensoren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uit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729" y="2947085"/>
            <a:ext cx="1285103" cy="963827"/>
          </a:xfrm>
          <a:prstGeom prst="rect">
            <a:avLst/>
          </a:prstGeom>
        </p:spPr>
      </p:pic>
      <p:pic>
        <p:nvPicPr>
          <p:cNvPr id="5" name="Picture 4" descr="Afbeeldingsresultaat voor IoS">
            <a:hlinkClick r:id="rId3" tgtFrame="&quot;_blank&quot;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331" y="1404392"/>
            <a:ext cx="813898" cy="705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00" y="4660"/>
            <a:ext cx="2068929" cy="155169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18037" y="5406368"/>
            <a:ext cx="10913076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Filmpjes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fysica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                https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://www.youtube.com/watch?v=G7hh42AgBlQ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18037" y="6194020"/>
            <a:ext cx="8840026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Katten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spinners: https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://www.youtube.com/watch?v=_RwiXM3GXZU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342" y="4341273"/>
            <a:ext cx="1699958" cy="14861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390" y="5827400"/>
            <a:ext cx="1700910" cy="89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89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66" y="375435"/>
            <a:ext cx="2482236" cy="21700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3662" y="274835"/>
            <a:ext cx="2656332" cy="244484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7736" y="1051497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 smtClean="0"/>
              <a:t>                 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         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Fidget Spinner Workshop</a:t>
            </a: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 rot="16200000">
            <a:off x="4278248" y="2822199"/>
            <a:ext cx="3069222" cy="34362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1925" y="4140227"/>
            <a:ext cx="30476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Comic Sans MS" panose="030F0702030302020204" pitchFamily="66" charset="0"/>
              </a:rPr>
              <a:t>Bouw</a:t>
            </a:r>
            <a:r>
              <a:rPr lang="en-US" sz="2000" dirty="0" smtClean="0">
                <a:latin typeface="Comic Sans MS" panose="030F0702030302020204" pitchFamily="66" charset="0"/>
              </a:rPr>
              <a:t> je </a:t>
            </a:r>
            <a:r>
              <a:rPr lang="en-US" sz="2000" dirty="0" err="1" smtClean="0">
                <a:latin typeface="Comic Sans MS" panose="030F0702030302020204" pitchFamily="66" charset="0"/>
              </a:rPr>
              <a:t>eigen</a:t>
            </a:r>
            <a:r>
              <a:rPr lang="en-US" sz="2000" dirty="0" smtClean="0">
                <a:latin typeface="Comic Sans MS" panose="030F0702030302020204" pitchFamily="66" charset="0"/>
              </a:rPr>
              <a:t> spinner</a:t>
            </a:r>
          </a:p>
        </p:txBody>
      </p:sp>
      <p:sp>
        <p:nvSpPr>
          <p:cNvPr id="7" name="Rectangle 6"/>
          <p:cNvSpPr/>
          <p:nvPr/>
        </p:nvSpPr>
        <p:spPr>
          <a:xfrm>
            <a:off x="8428211" y="4065641"/>
            <a:ext cx="25154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mic Sans MS" panose="030F0702030302020204" pitchFamily="66" charset="0"/>
              </a:rPr>
              <a:t>Test </a:t>
            </a:r>
            <a:r>
              <a:rPr lang="en-US" sz="2000" dirty="0" err="1" smtClean="0">
                <a:latin typeface="Comic Sans MS" panose="030F0702030302020204" pitchFamily="66" charset="0"/>
              </a:rPr>
              <a:t>en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latin typeface="Comic Sans MS" panose="030F0702030302020204" pitchFamily="66" charset="0"/>
              </a:rPr>
              <a:t>vergelijk</a:t>
            </a:r>
            <a:endParaRPr lang="en-US" sz="2000" dirty="0" smtClean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1925" y="2916143"/>
            <a:ext cx="34403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Comic Sans MS" panose="030F0702030302020204" pitchFamily="66" charset="0"/>
              </a:rPr>
              <a:t>Natuurkunde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latin typeface="Comic Sans MS" panose="030F0702030302020204" pitchFamily="66" charset="0"/>
              </a:rPr>
              <a:t>en</a:t>
            </a:r>
            <a:r>
              <a:rPr lang="en-US" sz="2000" dirty="0" smtClean="0">
                <a:latin typeface="Comic Sans MS" panose="030F0702030302020204" pitchFamily="66" charset="0"/>
              </a:rPr>
              <a:t> spinners</a:t>
            </a:r>
          </a:p>
        </p:txBody>
      </p:sp>
      <p:sp>
        <p:nvSpPr>
          <p:cNvPr id="9" name="Rectangle 8"/>
          <p:cNvSpPr/>
          <p:nvPr/>
        </p:nvSpPr>
        <p:spPr>
          <a:xfrm>
            <a:off x="8428211" y="5278215"/>
            <a:ext cx="3252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Comic Sans MS" panose="030F0702030302020204" pitchFamily="66" charset="0"/>
              </a:rPr>
              <a:t>Formule</a:t>
            </a:r>
            <a:r>
              <a:rPr lang="en-US" sz="2000" dirty="0" smtClean="0">
                <a:latin typeface="Comic Sans MS" panose="030F0702030302020204" pitchFamily="66" charset="0"/>
              </a:rPr>
              <a:t> 1 spinner game</a:t>
            </a:r>
          </a:p>
        </p:txBody>
      </p:sp>
      <p:sp>
        <p:nvSpPr>
          <p:cNvPr id="10" name="Rectangle 9"/>
          <p:cNvSpPr/>
          <p:nvPr/>
        </p:nvSpPr>
        <p:spPr>
          <a:xfrm>
            <a:off x="8428211" y="2853067"/>
            <a:ext cx="29931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Comic Sans MS" panose="030F0702030302020204" pitchFamily="66" charset="0"/>
              </a:rPr>
              <a:t>Waggelende</a:t>
            </a:r>
            <a:r>
              <a:rPr lang="en-US" sz="2000" dirty="0" smtClean="0">
                <a:latin typeface="Comic Sans MS" panose="030F0702030302020204" pitchFamily="66" charset="0"/>
              </a:rPr>
              <a:t> spinners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1925" y="5364311"/>
            <a:ext cx="19207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Comic Sans MS" panose="030F0702030302020204" pitchFamily="66" charset="0"/>
              </a:rPr>
              <a:t>UvA</a:t>
            </a:r>
            <a:r>
              <a:rPr lang="en-US" sz="2000" dirty="0" smtClean="0">
                <a:latin typeface="Comic Sans MS" panose="030F0702030302020204" pitchFamily="66" charset="0"/>
              </a:rPr>
              <a:t> spinner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9230" y="274835"/>
            <a:ext cx="2247259" cy="117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4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6168" y="1394296"/>
            <a:ext cx="11353800" cy="3961947"/>
          </a:xfrm>
        </p:spPr>
        <p:txBody>
          <a:bodyPr>
            <a:normAutofit fontScale="90000"/>
          </a:bodyPr>
          <a:lstStyle/>
          <a:p>
            <a:r>
              <a:rPr lang="en-US" sz="4900" dirty="0" smtClean="0">
                <a:solidFill>
                  <a:srgbClr val="FF00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Het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Team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/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sz="3100" i="1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Technisch</a:t>
            </a:r>
            <a:r>
              <a:rPr lang="en-US" sz="3100" i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Centrum UvA </a:t>
            </a:r>
            <a:br>
              <a:rPr lang="en-US" sz="3100" i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</a:br>
            <a:r>
              <a:rPr lang="en-US" sz="3100" dirty="0" smtClean="0">
                <a:latin typeface="Comic Sans MS" panose="030F0702030302020204" pitchFamily="66" charset="0"/>
              </a:rPr>
              <a:t>Tristan </a:t>
            </a:r>
            <a:r>
              <a:rPr lang="en-US" sz="3100" dirty="0">
                <a:latin typeface="Comic Sans MS" panose="030F0702030302020204" pitchFamily="66" charset="0"/>
              </a:rPr>
              <a:t>van </a:t>
            </a:r>
            <a:r>
              <a:rPr lang="en-US" sz="3100" dirty="0" smtClean="0">
                <a:latin typeface="Comic Sans MS" panose="030F0702030302020204" pitchFamily="66" charset="0"/>
              </a:rPr>
              <a:t>Klingeren</a:t>
            </a:r>
            <a:r>
              <a:rPr lang="en-US" sz="3100" dirty="0">
                <a:latin typeface="Comic Sans MS" panose="030F0702030302020204" pitchFamily="66" charset="0"/>
              </a:rPr>
              <a:t/>
            </a:r>
            <a:br>
              <a:rPr lang="en-US" sz="3100" dirty="0">
                <a:latin typeface="Comic Sans MS" panose="030F0702030302020204" pitchFamily="66" charset="0"/>
              </a:rPr>
            </a:br>
            <a:r>
              <a:rPr lang="en-US" sz="3100" dirty="0" smtClean="0">
                <a:latin typeface="Comic Sans MS" panose="030F0702030302020204" pitchFamily="66" charset="0"/>
              </a:rPr>
              <a:t>Sven </a:t>
            </a:r>
            <a:r>
              <a:rPr lang="en-US" sz="3100" dirty="0">
                <a:latin typeface="Comic Sans MS" panose="030F0702030302020204" pitchFamily="66" charset="0"/>
              </a:rPr>
              <a:t>Koot</a:t>
            </a:r>
            <a:r>
              <a:rPr lang="en-US" sz="3100" dirty="0" smtClean="0">
                <a:latin typeface="Comic Sans MS" panose="030F0702030302020204" pitchFamily="66" charset="0"/>
              </a:rPr>
              <a:t/>
            </a:r>
            <a:br>
              <a:rPr lang="en-US" sz="3100" dirty="0" smtClean="0">
                <a:latin typeface="Comic Sans MS" panose="030F0702030302020204" pitchFamily="66" charset="0"/>
              </a:rPr>
            </a:br>
            <a:r>
              <a:rPr lang="en-US" sz="3100" dirty="0" smtClean="0">
                <a:latin typeface="Comic Sans MS" panose="030F0702030302020204" pitchFamily="66" charset="0"/>
              </a:rPr>
              <a:t>Alix Wattjes</a:t>
            </a:r>
            <a:br>
              <a:rPr lang="en-US" sz="3100" dirty="0" smtClean="0">
                <a:latin typeface="Comic Sans MS" panose="030F0702030302020204" pitchFamily="66" charset="0"/>
              </a:rPr>
            </a:br>
            <a:r>
              <a:rPr lang="en-US" sz="3100" dirty="0" smtClean="0">
                <a:latin typeface="Comic Sans MS" panose="030F0702030302020204" pitchFamily="66" charset="0"/>
              </a:rPr>
              <a:t>Hans </a:t>
            </a:r>
            <a:r>
              <a:rPr lang="en-US" sz="3100" dirty="0" err="1" smtClean="0">
                <a:latin typeface="Comic Sans MS" panose="030F0702030302020204" pitchFamily="66" charset="0"/>
              </a:rPr>
              <a:t>Ellermeijer</a:t>
            </a:r>
            <a:r>
              <a:rPr lang="en-US" sz="3100" dirty="0" smtClean="0">
                <a:latin typeface="Comic Sans MS" panose="030F0702030302020204" pitchFamily="66" charset="0"/>
              </a:rPr>
              <a:t>  </a:t>
            </a:r>
            <a:r>
              <a:rPr lang="en-US" sz="3100" dirty="0" smtClean="0">
                <a:latin typeface="Comic Sans MS" panose="030F0702030302020204" pitchFamily="66" charset="0"/>
              </a:rPr>
              <a:t>(spinners laser </a:t>
            </a:r>
            <a:r>
              <a:rPr lang="en-US" sz="3100" dirty="0" err="1" smtClean="0">
                <a:latin typeface="Comic Sans MS" panose="030F0702030302020204" pitchFamily="66" charset="0"/>
              </a:rPr>
              <a:t>snijden</a:t>
            </a:r>
            <a:r>
              <a:rPr lang="en-US" sz="3100" dirty="0" smtClean="0">
                <a:latin typeface="Comic Sans MS" panose="030F0702030302020204" pitchFamily="66" charset="0"/>
              </a:rPr>
              <a:t> </a:t>
            </a:r>
            <a:r>
              <a:rPr lang="en-US" sz="3100" dirty="0" err="1" smtClean="0">
                <a:latin typeface="Comic Sans MS" panose="030F0702030302020204" pitchFamily="66" charset="0"/>
              </a:rPr>
              <a:t>en</a:t>
            </a:r>
            <a:r>
              <a:rPr lang="en-US" sz="3100" dirty="0" smtClean="0">
                <a:latin typeface="Comic Sans MS" panose="030F0702030302020204" pitchFamily="66" charset="0"/>
              </a:rPr>
              <a:t> 3D </a:t>
            </a:r>
            <a:r>
              <a:rPr lang="en-US" sz="3100" dirty="0" err="1" smtClean="0">
                <a:latin typeface="Comic Sans MS" panose="030F0702030302020204" pitchFamily="66" charset="0"/>
              </a:rPr>
              <a:t>printen</a:t>
            </a:r>
            <a:r>
              <a:rPr lang="en-US" sz="3100" dirty="0" smtClean="0">
                <a:latin typeface="Comic Sans MS" panose="030F0702030302020204" pitchFamily="66" charset="0"/>
              </a:rPr>
              <a:t>)</a:t>
            </a:r>
            <a:br>
              <a:rPr lang="en-US" sz="3100" dirty="0" smtClean="0">
                <a:latin typeface="Comic Sans MS" panose="030F0702030302020204" pitchFamily="66" charset="0"/>
              </a:rPr>
            </a:br>
            <a:r>
              <a:rPr lang="en-US" sz="3100" dirty="0">
                <a:latin typeface="Comic Sans MS" panose="030F0702030302020204" pitchFamily="66" charset="0"/>
              </a:rPr>
              <a:t/>
            </a:r>
            <a:br>
              <a:rPr lang="en-US" sz="3100" dirty="0">
                <a:latin typeface="Comic Sans MS" panose="030F0702030302020204" pitchFamily="66" charset="0"/>
              </a:rPr>
            </a:br>
            <a:r>
              <a:rPr lang="en-US" sz="3100" i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Institute of Physics UvA</a:t>
            </a:r>
            <a:br>
              <a:rPr lang="en-US" sz="3100" i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</a:br>
            <a:r>
              <a:rPr lang="en-US" sz="3100" dirty="0" smtClean="0">
                <a:latin typeface="Comic Sans MS" panose="030F0702030302020204" pitchFamily="66" charset="0"/>
              </a:rPr>
              <a:t>Andreas Behringer</a:t>
            </a:r>
            <a:br>
              <a:rPr lang="en-US" sz="3100" dirty="0" smtClean="0">
                <a:latin typeface="Comic Sans MS" panose="030F0702030302020204" pitchFamily="66" charset="0"/>
              </a:rPr>
            </a:br>
            <a:r>
              <a:rPr lang="en-US" sz="3100" dirty="0" smtClean="0">
                <a:latin typeface="Comic Sans MS" panose="030F0702030302020204" pitchFamily="66" charset="0"/>
              </a:rPr>
              <a:t>Rudolf </a:t>
            </a:r>
            <a:r>
              <a:rPr lang="en-US" sz="3100" dirty="0">
                <a:latin typeface="Comic Sans MS" panose="030F0702030302020204" pitchFamily="66" charset="0"/>
              </a:rPr>
              <a:t>Sprik</a:t>
            </a:r>
            <a:br>
              <a:rPr lang="en-US" sz="3100" dirty="0">
                <a:latin typeface="Comic Sans MS" panose="030F0702030302020204" pitchFamily="66" charset="0"/>
              </a:rPr>
            </a:br>
            <a:endParaRPr lang="en-US" sz="31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05" y="4192781"/>
            <a:ext cx="1699958" cy="14861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153" y="5678908"/>
            <a:ext cx="1700910" cy="89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6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9417" y="267154"/>
            <a:ext cx="10515600" cy="1325563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Natuurkunde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van de Fidget Spinner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1730" y="1625717"/>
            <a:ext cx="10939848" cy="4498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Onderdelen</a:t>
            </a:r>
            <a:r>
              <a:rPr lang="en-US" sz="28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van de spinner</a:t>
            </a: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endParaRPr lang="en-US" sz="28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Gyroscoop</a:t>
            </a:r>
            <a:r>
              <a:rPr lang="en-US" sz="28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fietswielen</a:t>
            </a:r>
            <a:r>
              <a:rPr lang="en-US" sz="28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28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spinners</a:t>
            </a: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endParaRPr lang="en-US" sz="2800" dirty="0" smtClean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Wat </a:t>
            </a:r>
            <a:r>
              <a:rPr lang="en-US" sz="2800" dirty="0" err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beperkt</a:t>
            </a:r>
            <a:r>
              <a:rPr lang="en-US" sz="28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de spin </a:t>
            </a:r>
            <a:r>
              <a:rPr lang="en-US" sz="2800" dirty="0" err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tijd</a:t>
            </a:r>
            <a:r>
              <a:rPr lang="en-US" sz="28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en-US" sz="2800" dirty="0" err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Kogellager</a:t>
            </a:r>
            <a:endParaRPr lang="en-US" sz="2800" dirty="0" smtClean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en-US" sz="2800" dirty="0" err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Luchtweerstand</a:t>
            </a:r>
            <a:r>
              <a:rPr lang="en-US" sz="28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Massa …..</a:t>
            </a:r>
            <a:endParaRPr lang="en-US" sz="2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05" y="4192781"/>
            <a:ext cx="1699958" cy="14861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153" y="5678908"/>
            <a:ext cx="1700910" cy="89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00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5357" y="242136"/>
            <a:ext cx="10515600" cy="1325563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Onderdelen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van </a:t>
            </a:r>
            <a:r>
              <a:rPr lang="en-US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een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spinner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 descr="Afbeeldingsresultaat voor fidget spinner parts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895" y="1444710"/>
            <a:ext cx="3398108" cy="3892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fbeeldingsresultaat voor fidget spinner parts">
            <a:hlinkClick r:id="rId4" tgtFrame="&quot;_blank&quot;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384" y="2458727"/>
            <a:ext cx="1554480" cy="15544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543994" y="4503901"/>
            <a:ext cx="777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kapjes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57465" y="4503901"/>
            <a:ext cx="1144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kogellager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2933189" y="2279737"/>
            <a:ext cx="999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frame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5254668" y="1568927"/>
            <a:ext cx="1908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gewichtjes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6"/>
          <a:stretch>
            <a:fillRect/>
          </a:stretch>
        </p:blipFill>
        <p:spPr>
          <a:xfrm>
            <a:off x="5860269" y="4199101"/>
            <a:ext cx="2796401" cy="23577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105" y="4192781"/>
            <a:ext cx="1699958" cy="14861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3153" y="5678908"/>
            <a:ext cx="1700910" cy="89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14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5216" y="209745"/>
            <a:ext cx="10515600" cy="1325563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Behoudswetten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in de </a:t>
            </a:r>
            <a:r>
              <a:rPr lang="en-US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mechanika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6719" y="2662534"/>
            <a:ext cx="4739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Impuls</a:t>
            </a:r>
            <a:endParaRPr lang="en-US" sz="2400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63016" y="2666718"/>
            <a:ext cx="1840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Draaiimpuls</a:t>
            </a:r>
            <a:endParaRPr lang="en-US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6719" y="1807030"/>
            <a:ext cx="1273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Energie</a:t>
            </a:r>
            <a:endParaRPr lang="en-US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091" y="3669099"/>
            <a:ext cx="1979127" cy="17301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128216">
            <a:off x="7753828" y="3757276"/>
            <a:ext cx="2002789" cy="1750866"/>
          </a:xfrm>
          <a:prstGeom prst="rect">
            <a:avLst/>
          </a:prstGeom>
        </p:spPr>
      </p:pic>
      <p:sp>
        <p:nvSpPr>
          <p:cNvPr id="10" name="Curved Left Arrow 9"/>
          <p:cNvSpPr/>
          <p:nvPr/>
        </p:nvSpPr>
        <p:spPr>
          <a:xfrm>
            <a:off x="8560417" y="3123106"/>
            <a:ext cx="1808226" cy="301920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656235" y="4404515"/>
            <a:ext cx="1752600" cy="456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06719" y="5589711"/>
            <a:ext cx="1523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zwaartepunt</a:t>
            </a:r>
            <a:endParaRPr lang="en-US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48206" y="5685924"/>
            <a:ext cx="1417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rotatiepunt</a:t>
            </a:r>
            <a:endParaRPr lang="en-US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205710" y="4632709"/>
            <a:ext cx="380951" cy="9600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7473762" y="4534189"/>
            <a:ext cx="1281460" cy="796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6225" y="4984224"/>
            <a:ext cx="872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omic Sans MS" panose="030F0702030302020204" pitchFamily="66" charset="0"/>
              </a:rPr>
              <a:t>m</a:t>
            </a:r>
            <a:r>
              <a:rPr lang="en-US" sz="1400" dirty="0" err="1" smtClean="0">
                <a:latin typeface="Comic Sans MS" panose="030F0702030302020204" pitchFamily="66" charset="0"/>
              </a:rPr>
              <a:t>assa</a:t>
            </a:r>
            <a:endParaRPr lang="en-US" sz="1400" dirty="0" smtClean="0">
              <a:latin typeface="Comic Sans MS" panose="030F0702030302020204" pitchFamily="66" charset="0"/>
            </a:endParaRPr>
          </a:p>
          <a:p>
            <a:r>
              <a:rPr lang="en-US" sz="1400" dirty="0" err="1">
                <a:latin typeface="Comic Sans MS" panose="030F0702030302020204" pitchFamily="66" charset="0"/>
              </a:rPr>
              <a:t>s</a:t>
            </a:r>
            <a:r>
              <a:rPr lang="en-US" sz="1400" dirty="0" err="1" smtClean="0">
                <a:latin typeface="Comic Sans MS" panose="030F0702030302020204" pitchFamily="66" charset="0"/>
              </a:rPr>
              <a:t>nelheid</a:t>
            </a: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73365" y="5069543"/>
            <a:ext cx="1515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omic Sans MS" panose="030F0702030302020204" pitchFamily="66" charset="0"/>
              </a:rPr>
              <a:t>m</a:t>
            </a:r>
            <a:r>
              <a:rPr lang="en-US" sz="1400" dirty="0" err="1" smtClean="0">
                <a:latin typeface="Comic Sans MS" panose="030F0702030302020204" pitchFamily="66" charset="0"/>
              </a:rPr>
              <a:t>assa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verdeling</a:t>
            </a:r>
            <a:endParaRPr lang="en-US" sz="1400" dirty="0" smtClean="0">
              <a:latin typeface="Comic Sans MS" panose="030F0702030302020204" pitchFamily="66" charset="0"/>
            </a:endParaRPr>
          </a:p>
          <a:p>
            <a:r>
              <a:rPr lang="en-US" sz="1400" dirty="0" err="1">
                <a:latin typeface="Comic Sans MS" panose="030F0702030302020204" pitchFamily="66" charset="0"/>
              </a:rPr>
              <a:t>r</a:t>
            </a:r>
            <a:r>
              <a:rPr lang="en-US" sz="1400" dirty="0" err="1" smtClean="0">
                <a:latin typeface="Comic Sans MS" panose="030F0702030302020204" pitchFamily="66" charset="0"/>
              </a:rPr>
              <a:t>otatie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snelheid</a:t>
            </a:r>
            <a:endParaRPr lang="en-US" sz="1400" dirty="0">
              <a:latin typeface="Comic Sans MS" panose="030F0702030302020204" pitchFamily="66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153" y="5678908"/>
            <a:ext cx="1700910" cy="89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7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8340" y="216844"/>
            <a:ext cx="10515600" cy="1325563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Fietswiel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gyroscoop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78" y="2074305"/>
            <a:ext cx="3039235" cy="42285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801" y="2187145"/>
            <a:ext cx="3810000" cy="3829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245" y="1297458"/>
            <a:ext cx="2629556" cy="30994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63250" y="5933474"/>
            <a:ext cx="14951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70C0"/>
                </a:solidFill>
              </a:rPr>
              <a:t>draaiplateau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56356" y="2068141"/>
            <a:ext cx="18405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Opgehangen</a:t>
            </a:r>
            <a:endParaRPr lang="en-US" sz="2000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US" sz="2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a</a:t>
            </a:r>
            <a:r>
              <a:rPr lang="en-US" sz="20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an</a:t>
            </a:r>
            <a:r>
              <a:rPr lang="en-US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een</a:t>
            </a:r>
            <a:r>
              <a:rPr lang="en-US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draad</a:t>
            </a:r>
            <a:endParaRPr lang="en-US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757" y="4263119"/>
            <a:ext cx="1699958" cy="14861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805" y="5749246"/>
            <a:ext cx="1700910" cy="89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87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6049" y="-117736"/>
            <a:ext cx="10515600" cy="1325563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Toepassing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g</a:t>
            </a:r>
            <a:r>
              <a:rPr lang="en-US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yroscopen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932" y="3180705"/>
            <a:ext cx="1727330" cy="10363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505" y="1492535"/>
            <a:ext cx="2933592" cy="17129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869" y="945106"/>
            <a:ext cx="3109784" cy="31097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34494" y="1214137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Drone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34494" y="711178"/>
            <a:ext cx="1532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E</a:t>
            </a:r>
            <a:r>
              <a:rPr lang="en-US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lektronisch</a:t>
            </a:r>
            <a:endParaRPr lang="en-US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6727" y="838495"/>
            <a:ext cx="1433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Mechanisch</a:t>
            </a:r>
            <a:endParaRPr lang="en-US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564" y="1633911"/>
            <a:ext cx="3307861" cy="17321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22" y="3429000"/>
            <a:ext cx="3321003" cy="28006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1417" y="4217103"/>
            <a:ext cx="2482236" cy="21700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7648" y="4471738"/>
            <a:ext cx="2475159" cy="204092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06727" y="1275530"/>
            <a:ext cx="1125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mic Sans MS" panose="030F0702030302020204" pitchFamily="66" charset="0"/>
              </a:rPr>
              <a:t>Vliegtuig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45266" y="1273055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Gadgets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85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Wat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beperkt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de spin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tijd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3" name="Rectangle 2"/>
          <p:cNvSpPr/>
          <p:nvPr/>
        </p:nvSpPr>
        <p:spPr>
          <a:xfrm>
            <a:off x="2039815" y="1740013"/>
            <a:ext cx="6096000" cy="278242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en-US" dirty="0" err="1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Kogellager</a:t>
            </a:r>
            <a:r>
              <a:rPr lang="en-US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balans</a:t>
            </a:r>
            <a:endParaRPr lang="en-US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endParaRPr lang="en-US" dirty="0" smtClean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en-US" dirty="0" err="1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Luchtweerstand</a:t>
            </a:r>
            <a:r>
              <a:rPr lang="en-US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endParaRPr lang="en-US" dirty="0" smtClean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Massa </a:t>
            </a: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endParaRPr lang="en-US" dirty="0" smtClean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…..</a:t>
            </a:r>
            <a:endParaRPr lang="en-US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7071654" y="1694606"/>
            <a:ext cx="1243916" cy="10860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38400" y="5415455"/>
            <a:ext cx="6096000" cy="68505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fysica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                https://www.youtube.com/watch?v=G7hh42AgBlQ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1655" y="3243385"/>
            <a:ext cx="1263962" cy="10820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105" y="4192781"/>
            <a:ext cx="1699958" cy="14861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153" y="5678908"/>
            <a:ext cx="1700910" cy="89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909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528</Words>
  <Application>Microsoft Office PowerPoint</Application>
  <PresentationFormat>Widescreen</PresentationFormat>
  <Paragraphs>130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Comic Sans MS</vt:lpstr>
      <vt:lpstr>Symbol</vt:lpstr>
      <vt:lpstr>Times New Roman</vt:lpstr>
      <vt:lpstr>Office Theme</vt:lpstr>
      <vt:lpstr>PowerPoint Presentation</vt:lpstr>
      <vt:lpstr>                                       Fidget Spinner Workshop</vt:lpstr>
      <vt:lpstr>Het Team  Technisch Centrum UvA  Tristan van Klingeren Sven Koot Alix Wattjes Hans Ellermeijer  (spinners laser snijden en 3D printen)  Institute of Physics UvA Andreas Behringer Rudolf Sprik </vt:lpstr>
      <vt:lpstr>Natuurkunde van de Fidget Spinner</vt:lpstr>
      <vt:lpstr>Onderdelen van een spinner</vt:lpstr>
      <vt:lpstr>Behoudswetten in de mechanika</vt:lpstr>
      <vt:lpstr>Fietswiel gyroscoop</vt:lpstr>
      <vt:lpstr>Toepassing gyroscopen</vt:lpstr>
      <vt:lpstr>Wat beperkt de spin tijd ?</vt:lpstr>
      <vt:lpstr>                  Nu zelf aan de slag …</vt:lpstr>
      <vt:lpstr>Geprinte spinners</vt:lpstr>
      <vt:lpstr>Laser gesneden spinners</vt:lpstr>
      <vt:lpstr>De UvA Spinner</vt:lpstr>
      <vt:lpstr>                            Om uit te proberen</vt:lpstr>
      <vt:lpstr>Smartphone Apps voor spinners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Opendag Science Park 7 oktober 2017                                       Fidget Spinner Workshop</dc:title>
  <dc:creator>Rudolf Sprik</dc:creator>
  <cp:lastModifiedBy>RSprik1</cp:lastModifiedBy>
  <cp:revision>37</cp:revision>
  <cp:lastPrinted>2017-10-04T10:05:08Z</cp:lastPrinted>
  <dcterms:created xsi:type="dcterms:W3CDTF">2017-10-01T10:11:51Z</dcterms:created>
  <dcterms:modified xsi:type="dcterms:W3CDTF">2017-10-05T08:09:36Z</dcterms:modified>
</cp:coreProperties>
</file>